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64" r:id="rId4"/>
    <p:sldId id="261" r:id="rId5"/>
    <p:sldId id="257" r:id="rId6"/>
    <p:sldId id="262" r:id="rId7"/>
    <p:sldId id="263" r:id="rId8"/>
    <p:sldId id="258" r:id="rId9"/>
    <p:sldId id="259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3563D-D587-43A6-9EA7-AFCD63818BEB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768A92-9183-4515-B4D0-CB1C4D9BAF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3563D-D587-43A6-9EA7-AFCD63818BEB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68A92-9183-4515-B4D0-CB1C4D9BA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C768A92-9183-4515-B4D0-CB1C4D9BAF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3563D-D587-43A6-9EA7-AFCD63818BEB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3563D-D587-43A6-9EA7-AFCD63818BEB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C768A92-9183-4515-B4D0-CB1C4D9BAF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3563D-D587-43A6-9EA7-AFCD63818BEB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768A92-9183-4515-B4D0-CB1C4D9BAF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303563D-D587-43A6-9EA7-AFCD63818BEB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68A92-9183-4515-B4D0-CB1C4D9BAF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3563D-D587-43A6-9EA7-AFCD63818BEB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C768A92-9183-4515-B4D0-CB1C4D9BAF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3563D-D587-43A6-9EA7-AFCD63818BEB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C768A92-9183-4515-B4D0-CB1C4D9BA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3563D-D587-43A6-9EA7-AFCD63818BEB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768A92-9183-4515-B4D0-CB1C4D9BA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768A92-9183-4515-B4D0-CB1C4D9BAF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3563D-D587-43A6-9EA7-AFCD63818BEB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C768A92-9183-4515-B4D0-CB1C4D9BAF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303563D-D587-43A6-9EA7-AFCD63818BEB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303563D-D587-43A6-9EA7-AFCD63818BEB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768A92-9183-4515-B4D0-CB1C4D9BAF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answers.com/Q/Who_invented_the" TargetMode="External"/><Relationship Id="rId2" Type="http://schemas.openxmlformats.org/officeDocument/2006/relationships/hyperlink" Target="http://www.xtimeline.com/timeline/History-of-Mobile-Phones--Cell-Phones-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how.com/about_5332016_cell-phones-changed-over-time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Gilbert Gardner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	Phones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Sites: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http://www.xtimeline.com/timeline/History-of-Mobile-Phones--Cell-Phones-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http://wiki.answers.com/Q/Who_invented_the</a:t>
            </a:r>
            <a:r>
              <a:rPr lang="en-US" dirty="0" smtClean="0"/>
              <a:t>_telephome</a:t>
            </a:r>
          </a:p>
          <a:p>
            <a:pPr>
              <a:buNone/>
            </a:pPr>
            <a:r>
              <a:rPr lang="en-US" dirty="0" smtClean="0">
                <a:hlinkClick r:id="rId4"/>
              </a:rPr>
              <a:t>http://www.ehow.com/about_5332016_cell-phones-changed-over-time.html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Pics</a:t>
            </a:r>
            <a:r>
              <a:rPr lang="en-US" dirty="0" smtClean="0"/>
              <a:t>: Were already on computer.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endParaRPr lang="en-US" sz="9600" smtClean="0"/>
          </a:p>
          <a:p>
            <a:pPr algn="ctr">
              <a:buNone/>
            </a:pPr>
            <a:r>
              <a:rPr lang="en-US" sz="9600" smtClean="0"/>
              <a:t>Goodbye</a:t>
            </a:r>
            <a:r>
              <a:rPr lang="en-US" sz="9600" dirty="0" smtClean="0"/>
              <a:t>!!!!!!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Creator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Alexander Graham Bell, a Scottish born inventor, scientist, and teacher of the deaf is the person most widely credited as the Inventor of electric telephone.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1900’s</a:t>
            </a:r>
            <a:endParaRPr lang="en-US" dirty="0"/>
          </a:p>
        </p:txBody>
      </p:sp>
      <p:pic>
        <p:nvPicPr>
          <p:cNvPr id="4" name="Picture 6" descr="http://ts2.mm.bing.net/images/thumbnail.aspx?q=252980759581&amp;id=ebd1b651868b0b9ef6fd7288a259bbbb&amp;url=http%3a%2f%2fwww.floridacriminallawblog.com%2f1146563_7522214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4453" r="4453"/>
          <a:stretch>
            <a:fillRect/>
          </a:stretch>
        </p:blipFill>
        <p:spPr bwMode="auto">
          <a:xfrm>
            <a:off x="1066800" y="1828800"/>
            <a:ext cx="7086599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1906:Fessenden demonstrates a wireless radio telephone.</a:t>
            </a:r>
          </a:p>
          <a:p>
            <a:pPr>
              <a:buNone/>
            </a:pPr>
            <a:r>
              <a:rPr lang="en-US" dirty="0" smtClean="0"/>
              <a:t>1908: First US patent for a wireless phone.</a:t>
            </a:r>
          </a:p>
          <a:p>
            <a:pPr>
              <a:buNone/>
            </a:pPr>
            <a:r>
              <a:rPr lang="en-US" dirty="0" smtClean="0"/>
              <a:t>1947 Cells for cell phones.</a:t>
            </a:r>
          </a:p>
          <a:p>
            <a:pPr>
              <a:buNone/>
            </a:pPr>
            <a:r>
              <a:rPr lang="en-US" dirty="0" smtClean="0"/>
              <a:t>1973: First call on handheld mobile phone.</a:t>
            </a:r>
          </a:p>
          <a:p>
            <a:pPr>
              <a:buNone/>
            </a:pPr>
            <a:r>
              <a:rPr lang="en-US" dirty="0" smtClean="0"/>
              <a:t>1979:First commercial cellular network.</a:t>
            </a:r>
          </a:p>
          <a:p>
            <a:pPr>
              <a:buNone/>
            </a:pPr>
            <a:r>
              <a:rPr lang="en-US" dirty="0" smtClean="0"/>
              <a:t>1982: Nokia’s First mobile phone.</a:t>
            </a:r>
          </a:p>
          <a:p>
            <a:pPr>
              <a:buNone/>
            </a:pPr>
            <a:r>
              <a:rPr lang="en-US" dirty="0" smtClean="0"/>
              <a:t>1984:Bell labs invent “Cell Handoff”.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 1900’s</a:t>
            </a:r>
            <a:endParaRPr lang="en-US" dirty="0"/>
          </a:p>
        </p:txBody>
      </p:sp>
      <p:pic>
        <p:nvPicPr>
          <p:cNvPr id="1027" name="Picture 3" descr="C:\Documents and Settings\student\My Documents\My Pictures\131450-05_motoStarTac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600200"/>
            <a:ext cx="4038600" cy="4343400"/>
          </a:xfrm>
          <a:prstGeom prst="rect">
            <a:avLst/>
          </a:prstGeom>
          <a:noFill/>
        </p:spPr>
      </p:pic>
      <p:pic>
        <p:nvPicPr>
          <p:cNvPr id="1028" name="Picture 4" descr="C:\Documents and Settings\student\My Documents\My Pictures\131450-07_nokia6160-82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00200"/>
            <a:ext cx="39624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1990:Introduction of 2g technology.</a:t>
            </a:r>
          </a:p>
          <a:p>
            <a:pPr>
              <a:buNone/>
            </a:pPr>
            <a:r>
              <a:rPr lang="en-US" dirty="0" smtClean="0"/>
              <a:t>1990: First digital cell phone call.</a:t>
            </a:r>
          </a:p>
          <a:p>
            <a:pPr>
              <a:buNone/>
            </a:pPr>
            <a:r>
              <a:rPr lang="en-US" dirty="0" smtClean="0"/>
              <a:t>1993:Pre </a:t>
            </a:r>
            <a:r>
              <a:rPr lang="en-US" dirty="0" err="1" smtClean="0"/>
              <a:t>iphone</a:t>
            </a:r>
            <a:r>
              <a:rPr lang="en-US" dirty="0" smtClean="0"/>
              <a:t> introduction.</a:t>
            </a:r>
          </a:p>
          <a:p>
            <a:pPr>
              <a:buNone/>
            </a:pPr>
            <a:r>
              <a:rPr lang="en-US" dirty="0" smtClean="0"/>
              <a:t>1993:Introduction to text messaging.(SMS)</a:t>
            </a:r>
          </a:p>
          <a:p>
            <a:pPr>
              <a:buNone/>
            </a:pPr>
            <a:r>
              <a:rPr lang="en-US" dirty="0" smtClean="0"/>
              <a:t>1995:First commercial text message.</a:t>
            </a:r>
          </a:p>
          <a:p>
            <a:pPr>
              <a:buNone/>
            </a:pPr>
            <a:r>
              <a:rPr lang="en-US" dirty="0" smtClean="0"/>
              <a:t>1996:The introduction to cell phone fashion.</a:t>
            </a:r>
          </a:p>
          <a:p>
            <a:pPr>
              <a:buNone/>
            </a:pPr>
            <a:r>
              <a:rPr lang="en-US" dirty="0" smtClean="0"/>
              <a:t>1998:Introduction of Bluetooth technology.</a:t>
            </a:r>
          </a:p>
          <a:p>
            <a:pPr>
              <a:buNone/>
            </a:pPr>
            <a:r>
              <a:rPr lang="en-US" dirty="0" smtClean="0"/>
              <a:t>1999:Introduction to Blackberry.</a:t>
            </a:r>
          </a:p>
          <a:p>
            <a:pPr>
              <a:buNone/>
            </a:pPr>
            <a:r>
              <a:rPr lang="en-US" dirty="0" smtClean="0"/>
              <a:t>2000:Introduction of smart phones.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2001:Combining the </a:t>
            </a:r>
            <a:r>
              <a:rPr lang="en-US" dirty="0" err="1" smtClean="0"/>
              <a:t>pda</a:t>
            </a:r>
            <a:r>
              <a:rPr lang="en-US" dirty="0" smtClean="0"/>
              <a:t> with the cell phones.</a:t>
            </a:r>
          </a:p>
          <a:p>
            <a:pPr>
              <a:buNone/>
            </a:pPr>
            <a:r>
              <a:rPr lang="en-US" dirty="0" smtClean="0"/>
              <a:t>2002:Cell camera.</a:t>
            </a:r>
          </a:p>
          <a:p>
            <a:pPr>
              <a:buNone/>
            </a:pPr>
            <a:r>
              <a:rPr lang="en-US" dirty="0" smtClean="0"/>
              <a:t>2004:Cell phone recycling act.</a:t>
            </a:r>
          </a:p>
          <a:p>
            <a:pPr>
              <a:buNone/>
            </a:pPr>
            <a:r>
              <a:rPr lang="en-US" dirty="0" smtClean="0"/>
              <a:t>2005: Music cell phone.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Today!</a:t>
            </a:r>
            <a:endParaRPr lang="en-US" dirty="0"/>
          </a:p>
        </p:txBody>
      </p:sp>
      <p:pic>
        <p:nvPicPr>
          <p:cNvPr id="4" name="Picture 2" descr="C:\Documents and Settings\student\My Documents\My Pictures\gallery01-2010060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007" y="1527175"/>
            <a:ext cx="7203473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phones change over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From the first phones that only offered one hour of talk time to the Apple </a:t>
            </a:r>
            <a:r>
              <a:rPr lang="en-US" dirty="0" err="1" smtClean="0"/>
              <a:t>Iphone</a:t>
            </a:r>
            <a:r>
              <a:rPr lang="en-US" dirty="0" smtClean="0"/>
              <a:t> with internet access and limitless apps, cell phones have evolved over the last decades.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82</TotalTime>
  <Words>228</Words>
  <Application>Microsoft Office PowerPoint</Application>
  <PresentationFormat>On-screen Show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 Phones</vt:lpstr>
      <vt:lpstr>The Creator</vt:lpstr>
      <vt:lpstr>1900’s</vt:lpstr>
      <vt:lpstr>Timeline</vt:lpstr>
      <vt:lpstr>Late 1900’s</vt:lpstr>
      <vt:lpstr>Timeline</vt:lpstr>
      <vt:lpstr>Timeline</vt:lpstr>
      <vt:lpstr>Today!</vt:lpstr>
      <vt:lpstr>How phones change over time</vt:lpstr>
      <vt:lpstr>Biography</vt:lpstr>
      <vt:lpstr>The End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Phones</dc:title>
  <dc:creator>Roman Alexander Adams</dc:creator>
  <cp:lastModifiedBy>Roman Alexander Adams</cp:lastModifiedBy>
  <cp:revision>11</cp:revision>
  <dcterms:created xsi:type="dcterms:W3CDTF">2010-09-20T19:40:37Z</dcterms:created>
  <dcterms:modified xsi:type="dcterms:W3CDTF">2010-09-24T19:50:27Z</dcterms:modified>
</cp:coreProperties>
</file>